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6858000" cy="9906000" type="A4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20A"/>
    <a:srgbClr val="5427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332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19565" cy="495367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627" y="4"/>
            <a:ext cx="2919565" cy="495367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1AA995F0-7854-4629-8EC2-12B8C12304EB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7" tIns="45374" rIns="90747" bIns="4537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4" y="4748582"/>
            <a:ext cx="5389240" cy="3884052"/>
          </a:xfrm>
          <a:prstGeom prst="rect">
            <a:avLst/>
          </a:prstGeom>
        </p:spPr>
        <p:txBody>
          <a:bodyPr vert="horz" lIns="90747" tIns="45374" rIns="90747" bIns="4537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0951"/>
            <a:ext cx="2919565" cy="495367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627" y="9370951"/>
            <a:ext cx="2919565" cy="495367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C0116A1B-5F77-4841-A155-A4E799634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68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16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3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6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3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5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4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9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ABC2A-F945-4D14-A4BE-9D9677444654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2020/11/26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47375-7FA2-4CE1-9846-A3F77ECD6F9C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5" y="8746598"/>
            <a:ext cx="2298924" cy="7567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5332" y="1579101"/>
            <a:ext cx="6326660" cy="1323439"/>
          </a:xfrm>
          <a:prstGeom prst="rect">
            <a:avLst/>
          </a:prstGeom>
          <a:noFill/>
          <a:effectLst>
            <a:outerShdw blurRad="127000" dist="50800" dir="5400000" sx="52000" sy="52000" algn="ctr" rotWithShape="0">
              <a:schemeClr val="bg1">
                <a:lumMod val="95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altLang="zh-TW" sz="4000" dirty="0" smtClean="0">
              <a:solidFill>
                <a:srgbClr val="6C320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/>
            <a:r>
              <a:rPr lang="zh-TW" altLang="en-US" sz="4000" b="1" dirty="0">
                <a:solidFill>
                  <a:srgbClr val="6C320A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「當代詩中的</a:t>
            </a:r>
            <a:r>
              <a:rPr lang="zh-TW" altLang="en-US" sz="4000" b="1" dirty="0" smtClean="0">
                <a:solidFill>
                  <a:srgbClr val="6C320A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台北」</a:t>
            </a:r>
            <a:endParaRPr lang="en-US" altLang="zh-TW" sz="4000" b="1" dirty="0">
              <a:solidFill>
                <a:srgbClr val="6C320A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00097" y="3273566"/>
            <a:ext cx="5232400" cy="4813680"/>
          </a:xfrm>
          <a:prstGeom prst="roundRect">
            <a:avLst>
              <a:gd name="adj" fmla="val 4829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57893" y="3439820"/>
            <a:ext cx="6261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 時　間：</a:t>
            </a:r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12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月</a:t>
            </a:r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01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日（二）</a:t>
            </a:r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09:00-10:10</a:t>
            </a:r>
          </a:p>
          <a:p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 地　點：文學院研討室　</a:t>
            </a:r>
            <a:endParaRPr lang="en-US" altLang="zh-TW" sz="20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 </a:t>
            </a:r>
          </a:p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 主講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人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：</a:t>
            </a:r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洪淑苓教授</a:t>
            </a:r>
            <a:r>
              <a:rPr lang="zh-TW" altLang="en-US" sz="1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（</a:t>
            </a:r>
            <a:r>
              <a:rPr lang="zh-TW" altLang="en-US" sz="14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臺大</a:t>
            </a:r>
            <a:r>
              <a:rPr lang="zh-TW" altLang="en-US" sz="1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中文系教授</a:t>
            </a:r>
            <a:r>
              <a:rPr lang="zh-TW" altLang="en-US" sz="14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）</a:t>
            </a:r>
            <a:endParaRPr lang="en-US" altLang="zh-TW" sz="14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zh-TW" altLang="en-US" sz="20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 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線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上報名：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https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://forms.gle/z9JseoqHJBXFDp2x8 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1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（限</a:t>
            </a:r>
            <a:r>
              <a:rPr lang="en-US" altLang="zh-TW" sz="1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20</a:t>
            </a:r>
            <a:r>
              <a:rPr lang="zh-TW" altLang="en-US" sz="14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名，額滿自動關閉表單）</a:t>
            </a:r>
            <a:endParaRPr lang="en-US" altLang="zh-TW" sz="14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en-US" altLang="zh-TW" sz="14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en-US" altLang="zh-TW" sz="14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en-US" altLang="zh-TW" sz="14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en-US" altLang="zh-TW" sz="14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主辦單位 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: 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新加坡教育部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/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課程規劃與發展司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/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母語處</a:t>
            </a:r>
          </a:p>
          <a:p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               </a:t>
            </a:r>
            <a:b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</a:b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◎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聯合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主辦 </a:t>
            </a: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: 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臺</a:t>
            </a:r>
            <a:r>
              <a:rPr lang="zh-TW" altLang="en-US" sz="1500" b="1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大</a:t>
            </a:r>
            <a:r>
              <a:rPr lang="zh-TW" altLang="en-US" sz="1500" b="1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中文系</a:t>
            </a:r>
            <a:r>
              <a:rPr lang="zh-TW" altLang="en-US" sz="1500" b="1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、臺大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文學院</a:t>
            </a:r>
            <a:r>
              <a:rPr lang="en-US" altLang="zh-TW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109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年「人文</a:t>
            </a:r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創新</a:t>
            </a:r>
            <a:endParaRPr lang="en-US" altLang="zh-TW" sz="15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與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全球化研究中心」</a:t>
            </a:r>
            <a:r>
              <a:rPr lang="en-US" altLang="zh-TW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/</a:t>
            </a:r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「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中國文學</a:t>
            </a:r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創新</a:t>
            </a:r>
            <a:r>
              <a:rPr lang="zh-TW" altLang="en-US" sz="1500" b="1" dirty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研究與跨國漢學建構</a:t>
            </a:r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」</a:t>
            </a:r>
            <a:endParaRPr lang="en-US" altLang="zh-TW" sz="1500" b="1" dirty="0" smtClean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r>
              <a:rPr lang="zh-TW" altLang="en-US" sz="1500" b="1" dirty="0" smtClean="0">
                <a:solidFill>
                  <a:schemeClr val="bg2">
                    <a:lumMod val="25000"/>
                  </a:schemeClr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rPr>
              <a:t>計畫</a:t>
            </a:r>
            <a:endParaRPr lang="zh-TW" altLang="en-US" sz="1500" b="1" dirty="0">
              <a:solidFill>
                <a:schemeClr val="bg2">
                  <a:lumMod val="25000"/>
                </a:schemeClr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  <a:p>
            <a:endParaRPr lang="en-US" altLang="zh-TW" sz="1400" dirty="0" smtClean="0">
              <a:solidFill>
                <a:schemeClr val="bg2">
                  <a:lumMod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982" y="1048260"/>
            <a:ext cx="665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3462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C320A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新加坡教育部華文語文特選課程系列活動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4" y="5788026"/>
            <a:ext cx="752698" cy="7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1383</TotalTime>
  <Words>127</Words>
  <Application>Microsoft Office PowerPoint</Application>
  <PresentationFormat>A4 紙張 (210x297 公釐)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華康黑體 Std W3</vt:lpstr>
      <vt:lpstr>華康魏碑體</vt:lpstr>
      <vt:lpstr>華康鐵線龍門W3</vt:lpstr>
      <vt:lpstr>新細明體</vt:lpstr>
      <vt:lpstr>Arial</vt:lpstr>
      <vt:lpstr>Calibri</vt:lpstr>
      <vt:lpstr>Calibri Light</vt:lpstr>
      <vt:lpstr>1_Office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NTUCL</dc:creator>
  <cp:lastModifiedBy>user</cp:lastModifiedBy>
  <cp:revision>65</cp:revision>
  <cp:lastPrinted>2020-11-25T03:19:23Z</cp:lastPrinted>
  <dcterms:created xsi:type="dcterms:W3CDTF">2017-12-19T05:24:05Z</dcterms:created>
  <dcterms:modified xsi:type="dcterms:W3CDTF">2020-11-26T01:35:56Z</dcterms:modified>
</cp:coreProperties>
</file>